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3"/>
  </p:notesMasterIdLst>
  <p:handoutMasterIdLst>
    <p:handoutMasterId r:id="rId24"/>
  </p:handoutMasterIdLst>
  <p:sldIdLst>
    <p:sldId id="256" r:id="rId6"/>
    <p:sldId id="271" r:id="rId7"/>
    <p:sldId id="286" r:id="rId8"/>
    <p:sldId id="282" r:id="rId9"/>
    <p:sldId id="283" r:id="rId10"/>
    <p:sldId id="274" r:id="rId11"/>
    <p:sldId id="277" r:id="rId12"/>
    <p:sldId id="279" r:id="rId13"/>
    <p:sldId id="285" r:id="rId14"/>
    <p:sldId id="278" r:id="rId15"/>
    <p:sldId id="275" r:id="rId16"/>
    <p:sldId id="276" r:id="rId17"/>
    <p:sldId id="280" r:id="rId18"/>
    <p:sldId id="281" r:id="rId19"/>
    <p:sldId id="284" r:id="rId20"/>
    <p:sldId id="287" r:id="rId21"/>
    <p:sldId id="269" r:id="rId22"/>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CC00"/>
    <a:srgbClr val="00CCFF"/>
    <a:srgbClr val="00008C"/>
    <a:srgbClr val="001EFF"/>
    <a:srgbClr val="F46E00"/>
    <a:srgbClr val="9AF7FF"/>
    <a:srgbClr val="F2F2F2"/>
    <a:srgbClr val="D9D9D9"/>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92819" autoAdjust="0"/>
  </p:normalViewPr>
  <p:slideViewPr>
    <p:cSldViewPr snapToGrid="0">
      <p:cViewPr varScale="1">
        <p:scale>
          <a:sx n="88" d="100"/>
          <a:sy n="88" d="100"/>
        </p:scale>
        <p:origin x="858" y="84"/>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17</a:t>
            </a:fld>
            <a:endParaRPr lang="en-US" dirty="0"/>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1/30/2020</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478973" y="3367656"/>
            <a:ext cx="3033656" cy="1117239"/>
          </a:xfrm>
        </p:spPr>
        <p:txBody>
          <a:bodyPr/>
          <a:lstStyle/>
          <a:p>
            <a:r>
              <a:rPr lang="en-IN" dirty="0"/>
              <a:t>Done By:</a:t>
            </a:r>
            <a:br>
              <a:rPr lang="en-IN" dirty="0"/>
            </a:br>
            <a:r>
              <a:rPr lang="en-IN" dirty="0"/>
              <a:t>         Sai Chaitanya </a:t>
            </a:r>
            <a:r>
              <a:rPr lang="en-IN" dirty="0" err="1"/>
              <a:t>Nettam</a:t>
            </a:r>
            <a:br>
              <a:rPr lang="en-IN" dirty="0"/>
            </a:br>
            <a:r>
              <a:rPr lang="en-IN" dirty="0"/>
              <a:t>         </a:t>
            </a:r>
            <a:r>
              <a:rPr lang="en-IN" dirty="0" err="1"/>
              <a:t>Nagasai</a:t>
            </a:r>
            <a:r>
              <a:rPr lang="en-IN" dirty="0"/>
              <a:t> </a:t>
            </a:r>
            <a:r>
              <a:rPr lang="en-IN" dirty="0" err="1"/>
              <a:t>Komal</a:t>
            </a:r>
            <a:r>
              <a:rPr lang="en-IN" dirty="0"/>
              <a:t> P</a:t>
            </a:r>
            <a:br>
              <a:rPr lang="en-IN" dirty="0"/>
            </a:br>
            <a:r>
              <a:rPr lang="en-IN" dirty="0"/>
              <a:t>         </a:t>
            </a:r>
            <a:r>
              <a:rPr lang="en-IN" dirty="0" err="1"/>
              <a:t>Tejaswini</a:t>
            </a:r>
            <a:r>
              <a:rPr lang="en-IN" dirty="0"/>
              <a:t> A</a:t>
            </a:r>
            <a:br>
              <a:rPr lang="en-IN" dirty="0"/>
            </a:br>
            <a:r>
              <a:rPr lang="en-IN" dirty="0"/>
              <a:t>         Sumeet </a:t>
            </a:r>
            <a:r>
              <a:rPr lang="en-IN" dirty="0" err="1"/>
              <a:t>Ahirwar</a:t>
            </a:r>
            <a:br>
              <a:rPr lang="en-IN" dirty="0"/>
            </a:br>
            <a:r>
              <a:rPr lang="en-IN" dirty="0"/>
              <a:t>         </a:t>
            </a:r>
            <a:br>
              <a:rPr lang="en-IN" dirty="0"/>
            </a:br>
            <a:endParaRPr lang="en-US" dirty="0"/>
          </a:p>
        </p:txBody>
      </p:sp>
      <p:sp>
        <p:nvSpPr>
          <p:cNvPr id="4" name="Title 3"/>
          <p:cNvSpPr>
            <a:spLocks noGrp="1"/>
          </p:cNvSpPr>
          <p:nvPr>
            <p:ph type="ctrTitle"/>
          </p:nvPr>
        </p:nvSpPr>
        <p:spPr>
          <a:xfrm>
            <a:off x="2528047" y="1719668"/>
            <a:ext cx="3162748" cy="1523494"/>
          </a:xfrm>
        </p:spPr>
        <p:txBody>
          <a:bodyPr/>
          <a:lstStyle/>
          <a:p>
            <a:r>
              <a:rPr lang="en-IN" sz="4400" b="1" dirty="0"/>
              <a:t>HOME LOAN </a:t>
            </a:r>
            <a:br>
              <a:rPr lang="en-IN" sz="2800" dirty="0"/>
            </a:br>
            <a:r>
              <a:rPr lang="en-IN" b="1" dirty="0"/>
              <a:t>             </a:t>
            </a:r>
            <a:br>
              <a:rPr lang="en-IN" sz="2800" dirty="0"/>
            </a:br>
            <a:endParaRPr lang="en-US" sz="2800" dirty="0">
              <a:solidFill>
                <a:schemeClr val="tx2"/>
              </a:solidFill>
            </a:endParaRP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058979C7-1A9A-4BEB-AFC1-296B9E275AA0}"/>
              </a:ext>
            </a:extLst>
          </p:cNvPr>
          <p:cNvPicPr>
            <a:picLocks noGrp="1" noChangeAspect="1"/>
          </p:cNvPicPr>
          <p:nvPr>
            <p:ph idx="1"/>
          </p:nvPr>
        </p:nvPicPr>
        <p:blipFill>
          <a:blip r:embed="rId2"/>
          <a:stretch>
            <a:fillRect/>
          </a:stretch>
        </p:blipFill>
        <p:spPr>
          <a:xfrm>
            <a:off x="258762" y="1026940"/>
            <a:ext cx="8885237" cy="3551582"/>
          </a:xfrm>
        </p:spPr>
      </p:pic>
      <p:sp>
        <p:nvSpPr>
          <p:cNvPr id="3" name="Title 2">
            <a:extLst>
              <a:ext uri="{FF2B5EF4-FFF2-40B4-BE49-F238E27FC236}">
                <a16:creationId xmlns:a16="http://schemas.microsoft.com/office/drawing/2014/main" id="{AB165759-F27B-48F5-94C7-6D6A66AD8F02}"/>
              </a:ext>
            </a:extLst>
          </p:cNvPr>
          <p:cNvSpPr>
            <a:spLocks noGrp="1"/>
          </p:cNvSpPr>
          <p:nvPr>
            <p:ph type="title"/>
          </p:nvPr>
        </p:nvSpPr>
        <p:spPr/>
        <p:txBody>
          <a:bodyPr/>
          <a:lstStyle/>
          <a:p>
            <a:r>
              <a:rPr lang="en-US" dirty="0"/>
              <a:t>INCOME DETAILS</a:t>
            </a:r>
            <a:endParaRPr lang="en-IN" dirty="0"/>
          </a:p>
        </p:txBody>
      </p:sp>
    </p:spTree>
    <p:extLst>
      <p:ext uri="{BB962C8B-B14F-4D97-AF65-F5344CB8AC3E}">
        <p14:creationId xmlns:p14="http://schemas.microsoft.com/office/powerpoint/2010/main" val="405955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4D9930-7F74-4E77-9F2F-006025F0F5E3}"/>
              </a:ext>
            </a:extLst>
          </p:cNvPr>
          <p:cNvSpPr>
            <a:spLocks noGrp="1"/>
          </p:cNvSpPr>
          <p:nvPr>
            <p:ph type="title"/>
          </p:nvPr>
        </p:nvSpPr>
        <p:spPr>
          <a:xfrm>
            <a:off x="269878" y="240427"/>
            <a:ext cx="8024283" cy="384721"/>
          </a:xfrm>
        </p:spPr>
        <p:txBody>
          <a:bodyPr/>
          <a:lstStyle/>
          <a:p>
            <a:r>
              <a:rPr lang="en-US" dirty="0"/>
              <a:t>EMI CALCULATOR</a:t>
            </a:r>
            <a:endParaRPr lang="en-IN" dirty="0"/>
          </a:p>
        </p:txBody>
      </p:sp>
      <p:pic>
        <p:nvPicPr>
          <p:cNvPr id="9" name="Content Placeholder 8" descr="A screenshot of a cell phone&#10;&#10;Description automatically generated">
            <a:extLst>
              <a:ext uri="{FF2B5EF4-FFF2-40B4-BE49-F238E27FC236}">
                <a16:creationId xmlns:a16="http://schemas.microsoft.com/office/drawing/2014/main" id="{D70FCB6E-D86A-45F8-A2CE-288CE4736822}"/>
              </a:ext>
            </a:extLst>
          </p:cNvPr>
          <p:cNvPicPr>
            <a:picLocks noGrp="1" noChangeAspect="1"/>
          </p:cNvPicPr>
          <p:nvPr>
            <p:ph idx="1"/>
          </p:nvPr>
        </p:nvPicPr>
        <p:blipFill>
          <a:blip r:embed="rId2"/>
          <a:stretch>
            <a:fillRect/>
          </a:stretch>
        </p:blipFill>
        <p:spPr>
          <a:xfrm>
            <a:off x="258763" y="1026940"/>
            <a:ext cx="8615362" cy="3551582"/>
          </a:xfrm>
        </p:spPr>
      </p:pic>
    </p:spTree>
    <p:extLst>
      <p:ext uri="{BB962C8B-B14F-4D97-AF65-F5344CB8AC3E}">
        <p14:creationId xmlns:p14="http://schemas.microsoft.com/office/powerpoint/2010/main" val="61552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6827A868-47B3-4DCB-BC10-4D33C379482D}"/>
              </a:ext>
            </a:extLst>
          </p:cNvPr>
          <p:cNvPicPr>
            <a:picLocks noGrp="1" noChangeAspect="1"/>
          </p:cNvPicPr>
          <p:nvPr>
            <p:ph idx="1"/>
          </p:nvPr>
        </p:nvPicPr>
        <p:blipFill>
          <a:blip r:embed="rId2"/>
          <a:stretch>
            <a:fillRect/>
          </a:stretch>
        </p:blipFill>
        <p:spPr>
          <a:xfrm>
            <a:off x="258763" y="1026940"/>
            <a:ext cx="8615362" cy="3551582"/>
          </a:xfrm>
        </p:spPr>
      </p:pic>
      <p:sp>
        <p:nvSpPr>
          <p:cNvPr id="3" name="Title 2">
            <a:extLst>
              <a:ext uri="{FF2B5EF4-FFF2-40B4-BE49-F238E27FC236}">
                <a16:creationId xmlns:a16="http://schemas.microsoft.com/office/drawing/2014/main" id="{72F601FE-BC10-4072-A274-A6195CCFEC8D}"/>
              </a:ext>
            </a:extLst>
          </p:cNvPr>
          <p:cNvSpPr>
            <a:spLocks noGrp="1"/>
          </p:cNvSpPr>
          <p:nvPr>
            <p:ph type="title"/>
          </p:nvPr>
        </p:nvSpPr>
        <p:spPr/>
        <p:txBody>
          <a:bodyPr/>
          <a:lstStyle/>
          <a:p>
            <a:r>
              <a:rPr lang="en-US" dirty="0"/>
              <a:t>ELIGIBILTY CALCULATOR</a:t>
            </a:r>
            <a:endParaRPr lang="en-IN" dirty="0"/>
          </a:p>
        </p:txBody>
      </p:sp>
    </p:spTree>
    <p:extLst>
      <p:ext uri="{BB962C8B-B14F-4D97-AF65-F5344CB8AC3E}">
        <p14:creationId xmlns:p14="http://schemas.microsoft.com/office/powerpoint/2010/main" val="344213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061A73E6-9863-42D5-B9FE-71BF15A22D1F}"/>
              </a:ext>
            </a:extLst>
          </p:cNvPr>
          <p:cNvPicPr>
            <a:picLocks noGrp="1" noChangeAspect="1"/>
          </p:cNvPicPr>
          <p:nvPr>
            <p:ph idx="1"/>
          </p:nvPr>
        </p:nvPicPr>
        <p:blipFill>
          <a:blip r:embed="rId2"/>
          <a:stretch>
            <a:fillRect/>
          </a:stretch>
        </p:blipFill>
        <p:spPr>
          <a:xfrm>
            <a:off x="1252949" y="939800"/>
            <a:ext cx="6626990" cy="3725863"/>
          </a:xfrm>
        </p:spPr>
      </p:pic>
      <p:sp>
        <p:nvSpPr>
          <p:cNvPr id="3" name="Title 2">
            <a:extLst>
              <a:ext uri="{FF2B5EF4-FFF2-40B4-BE49-F238E27FC236}">
                <a16:creationId xmlns:a16="http://schemas.microsoft.com/office/drawing/2014/main" id="{657380A4-D015-4986-83EB-8237B7B0400D}"/>
              </a:ext>
            </a:extLst>
          </p:cNvPr>
          <p:cNvSpPr>
            <a:spLocks noGrp="1"/>
          </p:cNvSpPr>
          <p:nvPr>
            <p:ph type="title"/>
          </p:nvPr>
        </p:nvSpPr>
        <p:spPr/>
        <p:txBody>
          <a:bodyPr/>
          <a:lstStyle/>
          <a:p>
            <a:r>
              <a:rPr lang="en-US" dirty="0"/>
              <a:t>CALL BACK</a:t>
            </a:r>
            <a:endParaRPr lang="en-IN" dirty="0"/>
          </a:p>
        </p:txBody>
      </p:sp>
    </p:spTree>
    <p:extLst>
      <p:ext uri="{BB962C8B-B14F-4D97-AF65-F5344CB8AC3E}">
        <p14:creationId xmlns:p14="http://schemas.microsoft.com/office/powerpoint/2010/main" val="3169495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E94E2B3-6C64-4411-810A-83778EB9F558}"/>
              </a:ext>
            </a:extLst>
          </p:cNvPr>
          <p:cNvPicPr>
            <a:picLocks noGrp="1" noChangeAspect="1"/>
          </p:cNvPicPr>
          <p:nvPr>
            <p:ph idx="1"/>
          </p:nvPr>
        </p:nvPicPr>
        <p:blipFill>
          <a:blip r:embed="rId2"/>
          <a:stretch>
            <a:fillRect/>
          </a:stretch>
        </p:blipFill>
        <p:spPr>
          <a:xfrm>
            <a:off x="258763" y="1026940"/>
            <a:ext cx="8637811" cy="3551582"/>
          </a:xfrm>
        </p:spPr>
      </p:pic>
      <p:sp>
        <p:nvSpPr>
          <p:cNvPr id="3" name="Title 2">
            <a:extLst>
              <a:ext uri="{FF2B5EF4-FFF2-40B4-BE49-F238E27FC236}">
                <a16:creationId xmlns:a16="http://schemas.microsoft.com/office/drawing/2014/main" id="{34B8865C-BD8D-41D9-BD7D-2BD6F94D3526}"/>
              </a:ext>
            </a:extLst>
          </p:cNvPr>
          <p:cNvSpPr>
            <a:spLocks noGrp="1"/>
          </p:cNvSpPr>
          <p:nvPr>
            <p:ph type="title"/>
          </p:nvPr>
        </p:nvSpPr>
        <p:spPr/>
        <p:txBody>
          <a:bodyPr/>
          <a:lstStyle/>
          <a:p>
            <a:r>
              <a:rPr lang="en-US" dirty="0"/>
              <a:t>ABOUT US</a:t>
            </a:r>
            <a:endParaRPr lang="en-IN" dirty="0"/>
          </a:p>
        </p:txBody>
      </p:sp>
    </p:spTree>
    <p:extLst>
      <p:ext uri="{BB962C8B-B14F-4D97-AF65-F5344CB8AC3E}">
        <p14:creationId xmlns:p14="http://schemas.microsoft.com/office/powerpoint/2010/main" val="2500165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09318C02-7C3F-4AA4-8BC2-6F4FBDF550A1}"/>
              </a:ext>
            </a:extLst>
          </p:cNvPr>
          <p:cNvPicPr>
            <a:picLocks noGrp="1" noChangeAspect="1"/>
          </p:cNvPicPr>
          <p:nvPr>
            <p:ph idx="1"/>
          </p:nvPr>
        </p:nvPicPr>
        <p:blipFill>
          <a:blip r:embed="rId2"/>
          <a:stretch>
            <a:fillRect/>
          </a:stretch>
        </p:blipFill>
        <p:spPr>
          <a:xfrm>
            <a:off x="1252949" y="939800"/>
            <a:ext cx="6626990" cy="3725863"/>
          </a:xfrm>
        </p:spPr>
      </p:pic>
      <p:sp>
        <p:nvSpPr>
          <p:cNvPr id="3" name="Title 2">
            <a:extLst>
              <a:ext uri="{FF2B5EF4-FFF2-40B4-BE49-F238E27FC236}">
                <a16:creationId xmlns:a16="http://schemas.microsoft.com/office/drawing/2014/main" id="{24A52EC2-374C-410F-B675-F79B1D3B6A81}"/>
              </a:ext>
            </a:extLst>
          </p:cNvPr>
          <p:cNvSpPr>
            <a:spLocks noGrp="1"/>
          </p:cNvSpPr>
          <p:nvPr>
            <p:ph type="title"/>
          </p:nvPr>
        </p:nvSpPr>
        <p:spPr/>
        <p:txBody>
          <a:bodyPr/>
          <a:lstStyle/>
          <a:p>
            <a:r>
              <a:rPr lang="en-US" dirty="0"/>
              <a:t>ADMIN </a:t>
            </a:r>
            <a:endParaRPr lang="en-IN" dirty="0"/>
          </a:p>
        </p:txBody>
      </p:sp>
    </p:spTree>
    <p:extLst>
      <p:ext uri="{BB962C8B-B14F-4D97-AF65-F5344CB8AC3E}">
        <p14:creationId xmlns:p14="http://schemas.microsoft.com/office/powerpoint/2010/main" val="2448824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5BA1778A-DEF4-48C2-B9A8-0B3A8637A75E}"/>
              </a:ext>
            </a:extLst>
          </p:cNvPr>
          <p:cNvPicPr>
            <a:picLocks noGrp="1" noChangeAspect="1"/>
          </p:cNvPicPr>
          <p:nvPr>
            <p:ph idx="1"/>
          </p:nvPr>
        </p:nvPicPr>
        <p:blipFill>
          <a:blip r:embed="rId2"/>
          <a:stretch>
            <a:fillRect/>
          </a:stretch>
        </p:blipFill>
        <p:spPr>
          <a:xfrm>
            <a:off x="3634978" y="939800"/>
            <a:ext cx="1862931" cy="3725863"/>
          </a:xfrm>
        </p:spPr>
      </p:pic>
      <p:sp>
        <p:nvSpPr>
          <p:cNvPr id="3" name="Title 2">
            <a:extLst>
              <a:ext uri="{FF2B5EF4-FFF2-40B4-BE49-F238E27FC236}">
                <a16:creationId xmlns:a16="http://schemas.microsoft.com/office/drawing/2014/main" id="{3AA5381B-3736-4AD4-B33E-C21F8E22362A}"/>
              </a:ext>
            </a:extLst>
          </p:cNvPr>
          <p:cNvSpPr>
            <a:spLocks noGrp="1"/>
          </p:cNvSpPr>
          <p:nvPr>
            <p:ph type="title"/>
          </p:nvPr>
        </p:nvSpPr>
        <p:spPr/>
        <p:txBody>
          <a:bodyPr/>
          <a:lstStyle/>
          <a:p>
            <a:endParaRPr lang="en-IN" dirty="0"/>
          </a:p>
        </p:txBody>
      </p:sp>
      <p:sp>
        <p:nvSpPr>
          <p:cNvPr id="4" name="Content Placeholder 3">
            <a:extLst>
              <a:ext uri="{FF2B5EF4-FFF2-40B4-BE49-F238E27FC236}">
                <a16:creationId xmlns:a16="http://schemas.microsoft.com/office/drawing/2014/main" id="{75713AE8-BCBB-4394-A2FA-DB597AFC037D}"/>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09801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pPr marL="0" indent="0" algn="just">
              <a:buNone/>
            </a:pPr>
            <a:r>
              <a:rPr lang="en-US" dirty="0"/>
              <a:t>                    </a:t>
            </a:r>
            <a:r>
              <a:rPr lang="en-IN" dirty="0"/>
              <a:t>Availing loan is a very long and cumbersome process in India. The whole procedure of loan approval may take weeks or even months. </a:t>
            </a:r>
            <a:r>
              <a:rPr lang="en-US" dirty="0"/>
              <a:t>We provide a hassle-free user-friendly online platform to our users through which they can apply for loans based on their own requirements and also keep a track of their status and record during the entire process of their loan term </a:t>
            </a:r>
            <a:r>
              <a:rPr lang="en-IN" dirty="0"/>
              <a:t>without visiting any bank branch. Our system increases customer retention and simplifies loan and EMI management. Our project is designed to be used by any individual for home loan. Our customers can view available services, policies, benefits and other information related to a specific loan. The system collects the required information about the individual and then verifies if they satisfy the eligibility criteria based on which the loan gets approved or rejected.</a:t>
            </a:r>
            <a:endParaRPr lang="en-SG" dirty="0"/>
          </a:p>
        </p:txBody>
      </p:sp>
      <p:sp>
        <p:nvSpPr>
          <p:cNvPr id="3" name="Title 2"/>
          <p:cNvSpPr>
            <a:spLocks noGrp="1"/>
          </p:cNvSpPr>
          <p:nvPr>
            <p:ph type="title"/>
          </p:nvPr>
        </p:nvSpPr>
        <p:spPr>
          <a:xfrm>
            <a:off x="269878" y="240427"/>
            <a:ext cx="8024283" cy="384721"/>
          </a:xfrm>
        </p:spPr>
        <p:txBody>
          <a:bodyPr/>
          <a:lstStyle/>
          <a:p>
            <a:r>
              <a:rPr lang="en-IN" dirty="0"/>
              <a:t>PROBLEM STATEMENT –  HOME LOAN</a:t>
            </a:r>
            <a:endParaRPr lang="en-US" dirty="0"/>
          </a:p>
        </p:txBody>
      </p:sp>
    </p:spTree>
    <p:extLst>
      <p:ext uri="{BB962C8B-B14F-4D97-AF65-F5344CB8AC3E}">
        <p14:creationId xmlns:p14="http://schemas.microsoft.com/office/powerpoint/2010/main" val="76088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2502C5-009E-4674-8CA9-A5AF2C14C194}"/>
              </a:ext>
            </a:extLst>
          </p:cNvPr>
          <p:cNvSpPr>
            <a:spLocks noGrp="1"/>
          </p:cNvSpPr>
          <p:nvPr>
            <p:ph idx="1"/>
          </p:nvPr>
        </p:nvSpPr>
        <p:spPr/>
        <p:txBody>
          <a:bodyPr/>
          <a:lstStyle/>
          <a:p>
            <a:pPr marL="0" indent="0">
              <a:buNone/>
            </a:pPr>
            <a:r>
              <a:rPr lang="en-IN" dirty="0"/>
              <a:t>          Sai Chaitanya </a:t>
            </a:r>
            <a:r>
              <a:rPr lang="en-IN" dirty="0" err="1"/>
              <a:t>Nettam</a:t>
            </a:r>
            <a:r>
              <a:rPr lang="en-IN" dirty="0"/>
              <a:t> </a:t>
            </a:r>
            <a:r>
              <a:rPr lang="en-IN" sz="1400" dirty="0"/>
              <a:t>(Team Lead)     </a:t>
            </a:r>
            <a:r>
              <a:rPr lang="en-IN" dirty="0"/>
              <a:t>:  Admin, Income Details</a:t>
            </a:r>
          </a:p>
          <a:p>
            <a:pPr marL="0" indent="0">
              <a:buNone/>
            </a:pPr>
            <a:r>
              <a:rPr lang="en-IN" dirty="0"/>
              <a:t>          </a:t>
            </a:r>
            <a:r>
              <a:rPr lang="en-IN" dirty="0" err="1"/>
              <a:t>Nagasai</a:t>
            </a:r>
            <a:r>
              <a:rPr lang="en-IN" dirty="0"/>
              <a:t> </a:t>
            </a:r>
            <a:r>
              <a:rPr lang="en-IN" dirty="0" err="1"/>
              <a:t>Komal</a:t>
            </a:r>
            <a:r>
              <a:rPr lang="en-IN" dirty="0"/>
              <a:t> P                                 : EMI calculator, Check Eligibility, Email</a:t>
            </a:r>
          </a:p>
          <a:p>
            <a:pPr marL="0" indent="0">
              <a:buNone/>
            </a:pPr>
            <a:r>
              <a:rPr lang="en-IN" dirty="0"/>
              <a:t>          </a:t>
            </a:r>
            <a:r>
              <a:rPr lang="en-IN" dirty="0" err="1"/>
              <a:t>Tejaswini</a:t>
            </a:r>
            <a:r>
              <a:rPr lang="en-IN" dirty="0"/>
              <a:t> A                                          :  </a:t>
            </a:r>
            <a:r>
              <a:rPr lang="en-IN" dirty="0" err="1"/>
              <a:t>Login,Register</a:t>
            </a:r>
            <a:endParaRPr lang="en-IN" dirty="0"/>
          </a:p>
          <a:p>
            <a:pPr marL="0" indent="0">
              <a:buNone/>
            </a:pPr>
            <a:r>
              <a:rPr lang="en-IN" dirty="0"/>
              <a:t>          Sumeet </a:t>
            </a:r>
            <a:r>
              <a:rPr lang="en-IN" dirty="0" err="1"/>
              <a:t>Ahirwar</a:t>
            </a:r>
            <a:r>
              <a:rPr lang="en-IN" dirty="0"/>
              <a:t>                                 :  Get a Call Back, About Us, </a:t>
            </a:r>
            <a:r>
              <a:rPr lang="en-IN" dirty="0" err="1"/>
              <a:t>FAQ’s,,Session</a:t>
            </a:r>
            <a:r>
              <a:rPr lang="en-IN" dirty="0"/>
              <a:t> handling</a:t>
            </a:r>
            <a:br>
              <a:rPr lang="en-IN" dirty="0"/>
            </a:br>
            <a:r>
              <a:rPr lang="en-IN" dirty="0"/>
              <a:t>        </a:t>
            </a:r>
            <a:br>
              <a:rPr lang="en-IN" dirty="0"/>
            </a:br>
            <a:r>
              <a:rPr lang="en-IN" dirty="0"/>
              <a:t>         </a:t>
            </a:r>
          </a:p>
          <a:p>
            <a:pPr marL="0" indent="0">
              <a:buNone/>
            </a:pPr>
            <a:r>
              <a:rPr lang="en-IN" dirty="0"/>
              <a:t>            </a:t>
            </a:r>
            <a:br>
              <a:rPr lang="en-IN" dirty="0"/>
            </a:br>
            <a:endParaRPr lang="en-IN" dirty="0"/>
          </a:p>
        </p:txBody>
      </p:sp>
      <p:sp>
        <p:nvSpPr>
          <p:cNvPr id="3" name="Title 2">
            <a:extLst>
              <a:ext uri="{FF2B5EF4-FFF2-40B4-BE49-F238E27FC236}">
                <a16:creationId xmlns:a16="http://schemas.microsoft.com/office/drawing/2014/main" id="{879EA8C8-CB13-475F-953E-E2921E58E6FF}"/>
              </a:ext>
            </a:extLst>
          </p:cNvPr>
          <p:cNvSpPr>
            <a:spLocks noGrp="1"/>
          </p:cNvSpPr>
          <p:nvPr>
            <p:ph type="title"/>
          </p:nvPr>
        </p:nvSpPr>
        <p:spPr/>
        <p:txBody>
          <a:bodyPr/>
          <a:lstStyle/>
          <a:p>
            <a:r>
              <a:rPr lang="en-US" dirty="0"/>
              <a:t>ROLES</a:t>
            </a:r>
            <a:endParaRPr lang="en-IN" dirty="0"/>
          </a:p>
        </p:txBody>
      </p:sp>
    </p:spTree>
    <p:extLst>
      <p:ext uri="{BB962C8B-B14F-4D97-AF65-F5344CB8AC3E}">
        <p14:creationId xmlns:p14="http://schemas.microsoft.com/office/powerpoint/2010/main" val="137268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4291574-16F4-4BDC-9777-EDFFF4CC8DA1}"/>
              </a:ext>
            </a:extLst>
          </p:cNvPr>
          <p:cNvPicPr>
            <a:picLocks noGrp="1" noChangeAspect="1"/>
          </p:cNvPicPr>
          <p:nvPr>
            <p:ph idx="1"/>
          </p:nvPr>
        </p:nvPicPr>
        <p:blipFill>
          <a:blip r:embed="rId2"/>
          <a:stretch>
            <a:fillRect/>
          </a:stretch>
        </p:blipFill>
        <p:spPr>
          <a:xfrm>
            <a:off x="2071401" y="939800"/>
            <a:ext cx="4990086" cy="3725863"/>
          </a:xfrm>
        </p:spPr>
      </p:pic>
      <p:sp>
        <p:nvSpPr>
          <p:cNvPr id="3" name="Title 2">
            <a:extLst>
              <a:ext uri="{FF2B5EF4-FFF2-40B4-BE49-F238E27FC236}">
                <a16:creationId xmlns:a16="http://schemas.microsoft.com/office/drawing/2014/main" id="{DE61365F-FE53-44BA-9073-903AA37281D8}"/>
              </a:ext>
            </a:extLst>
          </p:cNvPr>
          <p:cNvSpPr>
            <a:spLocks noGrp="1"/>
          </p:cNvSpPr>
          <p:nvPr>
            <p:ph type="title"/>
          </p:nvPr>
        </p:nvSpPr>
        <p:spPr/>
        <p:txBody>
          <a:bodyPr/>
          <a:lstStyle/>
          <a:p>
            <a:r>
              <a:rPr lang="en-US" dirty="0"/>
              <a:t>SCRUM 1</a:t>
            </a:r>
            <a:endParaRPr lang="en-IN" dirty="0"/>
          </a:p>
        </p:txBody>
      </p:sp>
    </p:spTree>
    <p:extLst>
      <p:ext uri="{BB962C8B-B14F-4D97-AF65-F5344CB8AC3E}">
        <p14:creationId xmlns:p14="http://schemas.microsoft.com/office/powerpoint/2010/main" val="367935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C4639B3-925E-4BEB-9A8A-D92B17755FE5}"/>
              </a:ext>
            </a:extLst>
          </p:cNvPr>
          <p:cNvPicPr>
            <a:picLocks noGrp="1" noChangeAspect="1"/>
          </p:cNvPicPr>
          <p:nvPr>
            <p:ph idx="1"/>
          </p:nvPr>
        </p:nvPicPr>
        <p:blipFill>
          <a:blip r:embed="rId2"/>
          <a:srcRect/>
          <a:stretch/>
        </p:blipFill>
        <p:spPr>
          <a:xfrm>
            <a:off x="2332284" y="1049702"/>
            <a:ext cx="4468319" cy="3506058"/>
          </a:xfrm>
        </p:spPr>
      </p:pic>
      <p:sp>
        <p:nvSpPr>
          <p:cNvPr id="3" name="Title 2">
            <a:extLst>
              <a:ext uri="{FF2B5EF4-FFF2-40B4-BE49-F238E27FC236}">
                <a16:creationId xmlns:a16="http://schemas.microsoft.com/office/drawing/2014/main" id="{AFA3090B-3C0F-49D9-BF31-EAA5846A56ED}"/>
              </a:ext>
            </a:extLst>
          </p:cNvPr>
          <p:cNvSpPr>
            <a:spLocks noGrp="1"/>
          </p:cNvSpPr>
          <p:nvPr>
            <p:ph type="title"/>
          </p:nvPr>
        </p:nvSpPr>
        <p:spPr/>
        <p:txBody>
          <a:bodyPr/>
          <a:lstStyle/>
          <a:p>
            <a:r>
              <a:rPr lang="en-US" dirty="0"/>
              <a:t>SCURM 2</a:t>
            </a:r>
            <a:endParaRPr lang="en-IN" dirty="0"/>
          </a:p>
        </p:txBody>
      </p:sp>
    </p:spTree>
    <p:extLst>
      <p:ext uri="{BB962C8B-B14F-4D97-AF65-F5344CB8AC3E}">
        <p14:creationId xmlns:p14="http://schemas.microsoft.com/office/powerpoint/2010/main" val="280145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08EBDAA6-5F46-440B-B343-BDA0265F3CFD}"/>
              </a:ext>
            </a:extLst>
          </p:cNvPr>
          <p:cNvPicPr>
            <a:picLocks noGrp="1" noChangeAspect="1"/>
          </p:cNvPicPr>
          <p:nvPr>
            <p:ph idx="1"/>
          </p:nvPr>
        </p:nvPicPr>
        <p:blipFill>
          <a:blip r:embed="rId2"/>
          <a:stretch>
            <a:fillRect/>
          </a:stretch>
        </p:blipFill>
        <p:spPr>
          <a:xfrm>
            <a:off x="415310" y="625148"/>
            <a:ext cx="8024283" cy="4040515"/>
          </a:xfrm>
        </p:spPr>
      </p:pic>
      <p:sp>
        <p:nvSpPr>
          <p:cNvPr id="3" name="Title 2">
            <a:extLst>
              <a:ext uri="{FF2B5EF4-FFF2-40B4-BE49-F238E27FC236}">
                <a16:creationId xmlns:a16="http://schemas.microsoft.com/office/drawing/2014/main" id="{14AF1128-705D-4D64-993D-45F774854199}"/>
              </a:ext>
            </a:extLst>
          </p:cNvPr>
          <p:cNvSpPr>
            <a:spLocks noGrp="1"/>
          </p:cNvSpPr>
          <p:nvPr>
            <p:ph type="title"/>
          </p:nvPr>
        </p:nvSpPr>
        <p:spPr/>
        <p:txBody>
          <a:bodyPr/>
          <a:lstStyle/>
          <a:p>
            <a:r>
              <a:rPr lang="en-US" dirty="0"/>
              <a:t>HOMELOAN –Home Page</a:t>
            </a:r>
            <a:endParaRPr lang="en-IN" dirty="0"/>
          </a:p>
        </p:txBody>
      </p:sp>
      <p:sp>
        <p:nvSpPr>
          <p:cNvPr id="4" name="Content Placeholder 3">
            <a:extLst>
              <a:ext uri="{FF2B5EF4-FFF2-40B4-BE49-F238E27FC236}">
                <a16:creationId xmlns:a16="http://schemas.microsoft.com/office/drawing/2014/main" id="{63DD3829-7625-44DA-BFCA-99CD417D3D04}"/>
              </a:ext>
            </a:extLst>
          </p:cNvPr>
          <p:cNvSpPr>
            <a:spLocks noGrp="1"/>
          </p:cNvSpPr>
          <p:nvPr>
            <p:ph sz="quarter" idx="10"/>
          </p:nvPr>
        </p:nvSpPr>
        <p:spPr/>
        <p:txBody>
          <a:bodyPr/>
          <a:lstStyle/>
          <a:p>
            <a:endParaRPr lang="en-IN" dirty="0"/>
          </a:p>
          <a:p>
            <a:endParaRPr lang="en-IN" dirty="0"/>
          </a:p>
        </p:txBody>
      </p:sp>
    </p:spTree>
    <p:extLst>
      <p:ext uri="{BB962C8B-B14F-4D97-AF65-F5344CB8AC3E}">
        <p14:creationId xmlns:p14="http://schemas.microsoft.com/office/powerpoint/2010/main" val="48519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CE8A0D-4E38-4ACE-BBE2-D60FF7031B4D}"/>
              </a:ext>
            </a:extLst>
          </p:cNvPr>
          <p:cNvSpPr>
            <a:spLocks noGrp="1"/>
          </p:cNvSpPr>
          <p:nvPr>
            <p:ph type="title"/>
          </p:nvPr>
        </p:nvSpPr>
        <p:spPr/>
        <p:txBody>
          <a:bodyPr/>
          <a:lstStyle/>
          <a:p>
            <a:r>
              <a:rPr lang="en-US" dirty="0"/>
              <a:t>REGISTRATION</a:t>
            </a:r>
            <a:endParaRPr lang="en-IN" dirty="0"/>
          </a:p>
        </p:txBody>
      </p:sp>
      <p:pic>
        <p:nvPicPr>
          <p:cNvPr id="9" name="Content Placeholder 8" descr="A screenshot of a computer screen&#10;&#10;Description automatically generated">
            <a:extLst>
              <a:ext uri="{FF2B5EF4-FFF2-40B4-BE49-F238E27FC236}">
                <a16:creationId xmlns:a16="http://schemas.microsoft.com/office/drawing/2014/main" id="{426C9AE2-CA0C-4B09-AB03-8C45F743C602}"/>
              </a:ext>
            </a:extLst>
          </p:cNvPr>
          <p:cNvPicPr>
            <a:picLocks noGrp="1" noChangeAspect="1"/>
          </p:cNvPicPr>
          <p:nvPr>
            <p:ph idx="1"/>
          </p:nvPr>
        </p:nvPicPr>
        <p:blipFill>
          <a:blip r:embed="rId2"/>
          <a:stretch>
            <a:fillRect/>
          </a:stretch>
        </p:blipFill>
        <p:spPr>
          <a:xfrm>
            <a:off x="1252948" y="720762"/>
            <a:ext cx="7016581" cy="3944901"/>
          </a:xfrm>
        </p:spPr>
      </p:pic>
    </p:spTree>
    <p:extLst>
      <p:ext uri="{BB962C8B-B14F-4D97-AF65-F5344CB8AC3E}">
        <p14:creationId xmlns:p14="http://schemas.microsoft.com/office/powerpoint/2010/main" val="205585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D598725-F7D6-42DC-BA44-ED592B40B9E0}"/>
              </a:ext>
            </a:extLst>
          </p:cNvPr>
          <p:cNvPicPr>
            <a:picLocks noGrp="1" noChangeAspect="1"/>
          </p:cNvPicPr>
          <p:nvPr>
            <p:ph idx="1"/>
          </p:nvPr>
        </p:nvPicPr>
        <p:blipFill>
          <a:blip r:embed="rId2"/>
          <a:stretch>
            <a:fillRect/>
          </a:stretch>
        </p:blipFill>
        <p:spPr>
          <a:xfrm>
            <a:off x="258763" y="1026940"/>
            <a:ext cx="8615362" cy="3551582"/>
          </a:xfrm>
        </p:spPr>
      </p:pic>
      <p:sp>
        <p:nvSpPr>
          <p:cNvPr id="3" name="Title 2">
            <a:extLst>
              <a:ext uri="{FF2B5EF4-FFF2-40B4-BE49-F238E27FC236}">
                <a16:creationId xmlns:a16="http://schemas.microsoft.com/office/drawing/2014/main" id="{C01E88B3-0360-4825-BAF8-EA58477EC66D}"/>
              </a:ext>
            </a:extLst>
          </p:cNvPr>
          <p:cNvSpPr>
            <a:spLocks noGrp="1"/>
          </p:cNvSpPr>
          <p:nvPr>
            <p:ph type="title"/>
          </p:nvPr>
        </p:nvSpPr>
        <p:spPr/>
        <p:txBody>
          <a:bodyPr/>
          <a:lstStyle/>
          <a:p>
            <a:r>
              <a:rPr lang="en-US" dirty="0"/>
              <a:t>USER AUTHENTICATION</a:t>
            </a:r>
            <a:endParaRPr lang="en-IN" dirty="0"/>
          </a:p>
        </p:txBody>
      </p:sp>
    </p:spTree>
    <p:extLst>
      <p:ext uri="{BB962C8B-B14F-4D97-AF65-F5344CB8AC3E}">
        <p14:creationId xmlns:p14="http://schemas.microsoft.com/office/powerpoint/2010/main" val="52986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B19256A-3832-4491-B270-BEC157FB8BD7}"/>
              </a:ext>
            </a:extLst>
          </p:cNvPr>
          <p:cNvPicPr>
            <a:picLocks noGrp="1" noChangeAspect="1"/>
          </p:cNvPicPr>
          <p:nvPr>
            <p:ph idx="1"/>
          </p:nvPr>
        </p:nvPicPr>
        <p:blipFill>
          <a:blip r:embed="rId2"/>
          <a:stretch>
            <a:fillRect/>
          </a:stretch>
        </p:blipFill>
        <p:spPr>
          <a:xfrm>
            <a:off x="258763" y="1026940"/>
            <a:ext cx="8615362" cy="3551582"/>
          </a:xfrm>
        </p:spPr>
      </p:pic>
      <p:sp>
        <p:nvSpPr>
          <p:cNvPr id="3" name="Title 2">
            <a:extLst>
              <a:ext uri="{FF2B5EF4-FFF2-40B4-BE49-F238E27FC236}">
                <a16:creationId xmlns:a16="http://schemas.microsoft.com/office/drawing/2014/main" id="{B54043BF-103A-43D3-989E-25FBF1400422}"/>
              </a:ext>
            </a:extLst>
          </p:cNvPr>
          <p:cNvSpPr>
            <a:spLocks noGrp="1"/>
          </p:cNvSpPr>
          <p:nvPr>
            <p:ph type="title"/>
          </p:nvPr>
        </p:nvSpPr>
        <p:spPr/>
        <p:txBody>
          <a:bodyPr/>
          <a:lstStyle/>
          <a:p>
            <a:r>
              <a:rPr lang="en-US" dirty="0"/>
              <a:t>LOGIN PAGE</a:t>
            </a:r>
            <a:endParaRPr lang="en-IN" dirty="0"/>
          </a:p>
        </p:txBody>
      </p:sp>
      <p:sp>
        <p:nvSpPr>
          <p:cNvPr id="4" name="Content Placeholder 3">
            <a:extLst>
              <a:ext uri="{FF2B5EF4-FFF2-40B4-BE49-F238E27FC236}">
                <a16:creationId xmlns:a16="http://schemas.microsoft.com/office/drawing/2014/main" id="{FE7EFB6F-BAB2-466C-B272-047CE0CA4A9E}"/>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664699783"/>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omments xmlns="71bf3f0a-df54-467d-89c2-87f8d534ba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4559248-63FA-4C6E-A37D-96FF4426E5C5}">
  <ds:schemaRefs>
    <ds:schemaRef ds:uri="http://purl.org/dc/terms/"/>
    <ds:schemaRef ds:uri="http://schemas.openxmlformats.org/package/2006/metadata/core-properties"/>
    <ds:schemaRef ds:uri="http://schemas.microsoft.com/office/2006/documentManagement/types"/>
    <ds:schemaRef ds:uri="71bf3f0a-df54-467d-89c2-87f8d534ba77"/>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3.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23627</TotalTime>
  <Words>48</Words>
  <Application>Microsoft Office PowerPoint</Application>
  <PresentationFormat>On-screen Show (16:9)</PresentationFormat>
  <Paragraphs>23</Paragraphs>
  <Slides>17</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 Light</vt:lpstr>
      <vt:lpstr>Symbol</vt:lpstr>
      <vt:lpstr>Wingdings</vt:lpstr>
      <vt:lpstr>L&amp;T Infotech</vt:lpstr>
      <vt:lpstr>Custom Design</vt:lpstr>
      <vt:lpstr>HOME LOAN                </vt:lpstr>
      <vt:lpstr>PROBLEM STATEMENT –  HOME LOAN</vt:lpstr>
      <vt:lpstr>ROLES</vt:lpstr>
      <vt:lpstr>SCRUM 1</vt:lpstr>
      <vt:lpstr>SCURM 2</vt:lpstr>
      <vt:lpstr>HOMELOAN –Home Page</vt:lpstr>
      <vt:lpstr>REGISTRATION</vt:lpstr>
      <vt:lpstr>USER AUTHENTICATION</vt:lpstr>
      <vt:lpstr>LOGIN PAGE</vt:lpstr>
      <vt:lpstr>INCOME DETAILS</vt:lpstr>
      <vt:lpstr>EMI CALCULATOR</vt:lpstr>
      <vt:lpstr>ELIGIBILTY CALCULATOR</vt:lpstr>
      <vt:lpstr>CALL BACK</vt:lpstr>
      <vt:lpstr>ABOUT US</vt:lpstr>
      <vt:lpstr>ADMIN </vt:lpstr>
      <vt:lpstr>PowerPoint Presentation</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sai Nettam</cp:lastModifiedBy>
  <cp:revision>1892</cp:revision>
  <cp:lastPrinted>2015-11-28T12:28:20Z</cp:lastPrinted>
  <dcterms:created xsi:type="dcterms:W3CDTF">2007-05-25T22:38:05Z</dcterms:created>
  <dcterms:modified xsi:type="dcterms:W3CDTF">2020-01-30T05:53:37Z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